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57" r:id="rId4"/>
    <p:sldId id="261" r:id="rId5"/>
    <p:sldId id="258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20"/>
    <p:restoredTop sz="77120"/>
  </p:normalViewPr>
  <p:slideViewPr>
    <p:cSldViewPr snapToGrid="0" snapToObjects="1">
      <p:cViewPr>
        <p:scale>
          <a:sx n="78" d="100"/>
          <a:sy n="78" d="100"/>
        </p:scale>
        <p:origin x="144" y="-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3590B3-47FF-214F-B642-5B613933BF54}" type="datetimeFigureOut">
              <a:rPr lang="en-US" smtClean="0"/>
              <a:t>6/27/19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1BB82E-4EEB-B54F-93E4-B97443C79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9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Purpose</a:t>
            </a:r>
            <a:r>
              <a:rPr lang="en-US" baseline="0" dirty="0" smtClean="0"/>
              <a:t>: </a:t>
            </a:r>
            <a:r>
              <a:rPr lang="mr-IN" baseline="0" dirty="0" smtClean="0"/>
              <a:t>…</a:t>
            </a:r>
            <a:r>
              <a:rPr lang="en-US" baseline="0" dirty="0" smtClean="0"/>
              <a:t>. give insight about the supply side of your company, will not do analysis of demand side </a:t>
            </a:r>
            <a:r>
              <a:rPr lang="mr-IN" baseline="0" dirty="0" smtClean="0"/>
              <a:t>–</a:t>
            </a:r>
            <a:r>
              <a:rPr lang="en-US" baseline="0" dirty="0" smtClean="0"/>
              <a:t> sales, marketing, etc.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31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baseline="0" dirty="0" smtClean="0"/>
              <a:t> Mention TN, NJ, GA as potential candidates for expansion </a:t>
            </a:r>
            <a:r>
              <a:rPr lang="mr-IN" baseline="0" dirty="0" smtClean="0"/>
              <a:t>–</a:t>
            </a:r>
            <a:r>
              <a:rPr lang="en-US" baseline="0" dirty="0" smtClean="0"/>
              <a:t> in upper half of US states by population, but underrepresented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85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Number of ways to handle</a:t>
            </a:r>
            <a:r>
              <a:rPr lang="en-US" baseline="0" dirty="0" smtClean="0"/>
              <a:t> missing data</a:t>
            </a:r>
          </a:p>
          <a:p>
            <a:r>
              <a:rPr lang="en-US" baseline="0" dirty="0" smtClean="0"/>
              <a:t>- Ideal is a logical value to impute, i.e. 0</a:t>
            </a:r>
          </a:p>
          <a:p>
            <a:r>
              <a:rPr lang="mr-IN" baseline="0" dirty="0" smtClean="0"/>
              <a:t>–</a:t>
            </a:r>
            <a:r>
              <a:rPr lang="en-US" baseline="0" dirty="0" smtClean="0"/>
              <a:t> Next best is using a robust linear regression to predict missing values based on other variables in the dataset</a:t>
            </a:r>
          </a:p>
          <a:p>
            <a:r>
              <a:rPr lang="en-US" baseline="0" dirty="0" smtClean="0"/>
              <a:t>- Then imputation using mean or median, at the most granular level possible </a:t>
            </a:r>
          </a:p>
          <a:p>
            <a:r>
              <a:rPr lang="en-US" baseline="0" dirty="0" smtClean="0"/>
              <a:t>- Worst case is dropping missing terms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84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 3 in ABV: Kentucky, Colorado,</a:t>
            </a:r>
            <a:r>
              <a:rPr lang="en-US" baseline="0" dirty="0" smtClean="0"/>
              <a:t> Michigan</a:t>
            </a:r>
          </a:p>
          <a:p>
            <a:r>
              <a:rPr lang="en-US" baseline="0" dirty="0" smtClean="0"/>
              <a:t>Top 3 in IBU: West Virginia, New Mexico, DC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Done after imputation in step above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067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-Constant variance violated</a:t>
            </a:r>
          </a:p>
          <a:p>
            <a:r>
              <a:rPr lang="en-US" dirty="0" smtClean="0"/>
              <a:t>-</a:t>
            </a:r>
            <a:r>
              <a:rPr lang="en-US" baseline="0" dirty="0" smtClean="0"/>
              <a:t> Could perform </a:t>
            </a:r>
            <a:r>
              <a:rPr lang="en-US" baseline="0" dirty="0" err="1" smtClean="0"/>
              <a:t>lin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</a:t>
            </a:r>
            <a:r>
              <a:rPr lang="en-US" baseline="0" dirty="0" smtClean="0"/>
              <a:t> with transformation, but beyond scope of this presentation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32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MSDS 6306 Case Study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Shaw</a:t>
            </a:r>
          </a:p>
        </p:txBody>
      </p:sp>
    </p:spTree>
    <p:extLst>
      <p:ext uri="{BB962C8B-B14F-4D97-AF65-F5344CB8AC3E}">
        <p14:creationId xmlns:p14="http://schemas.microsoft.com/office/powerpoint/2010/main" val="180351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Purpose: analyze high-level statistics about your company’s supply </a:t>
            </a:r>
            <a:r>
              <a:rPr lang="en-US" dirty="0" smtClean="0"/>
              <a:t>chain</a:t>
            </a:r>
            <a:r>
              <a:rPr lang="en-US" dirty="0" smtClean="0"/>
              <a:t> </a:t>
            </a:r>
            <a:r>
              <a:rPr lang="en-US" dirty="0" smtClean="0"/>
              <a:t>and the product produced</a:t>
            </a:r>
          </a:p>
          <a:p>
            <a:r>
              <a:rPr lang="en-US" dirty="0" smtClean="0"/>
              <a:t>Questions of interest: </a:t>
            </a:r>
            <a:endParaRPr lang="en-US" dirty="0" smtClean="0"/>
          </a:p>
          <a:p>
            <a:pPr lvl="1"/>
            <a:r>
              <a:rPr lang="en-US" dirty="0"/>
              <a:t>D</a:t>
            </a:r>
            <a:r>
              <a:rPr lang="en-US" dirty="0" smtClean="0"/>
              <a:t>istribution </a:t>
            </a:r>
            <a:r>
              <a:rPr lang="en-US" dirty="0" smtClean="0"/>
              <a:t>of manufacturing </a:t>
            </a:r>
            <a:r>
              <a:rPr lang="en-US" dirty="0" smtClean="0"/>
              <a:t>centers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lcohol </a:t>
            </a:r>
            <a:r>
              <a:rPr lang="en-US" dirty="0" smtClean="0"/>
              <a:t>and bitterness content of beers in </a:t>
            </a:r>
            <a:r>
              <a:rPr lang="en-US" dirty="0" smtClean="0"/>
              <a:t>production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elationship between ABV and IBU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48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Breweries by 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243371" cy="3599316"/>
          </a:xfrm>
        </p:spPr>
        <p:txBody>
          <a:bodyPr/>
          <a:lstStyle/>
          <a:p>
            <a:r>
              <a:rPr lang="en-US" dirty="0" smtClean="0"/>
              <a:t>Most breweries located in California and Colorado</a:t>
            </a:r>
          </a:p>
          <a:p>
            <a:r>
              <a:rPr lang="en-US" dirty="0" smtClean="0"/>
              <a:t>At least one in every single state, including DC</a:t>
            </a:r>
          </a:p>
          <a:p>
            <a:r>
              <a:rPr lang="en-US" dirty="0" smtClean="0"/>
              <a:t>Potential growth opportunity in under-represented states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005" y="1871962"/>
            <a:ext cx="6340793" cy="452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9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Missing Value Handling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0321" y="2336873"/>
            <a:ext cx="7449223" cy="3599316"/>
          </a:xfrm>
        </p:spPr>
        <p:txBody>
          <a:bodyPr/>
          <a:lstStyle/>
          <a:p>
            <a:r>
              <a:rPr lang="en-US" dirty="0" smtClean="0"/>
              <a:t>Missing information about product</a:t>
            </a:r>
          </a:p>
          <a:p>
            <a:r>
              <a:rPr lang="en-US" dirty="0" smtClean="0"/>
              <a:t>Decisions about dropping, imputing, or predicting missing values</a:t>
            </a:r>
          </a:p>
          <a:p>
            <a:pPr lvl="1"/>
            <a:r>
              <a:rPr lang="en-US" dirty="0" smtClean="0"/>
              <a:t>Choices: prediction, imputation, dropping </a:t>
            </a:r>
          </a:p>
          <a:p>
            <a:pPr lvl="1"/>
            <a:r>
              <a:rPr lang="en-US" dirty="0" smtClean="0"/>
              <a:t>Eventual choice: mean imputation, by state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9543" y="2336873"/>
            <a:ext cx="3944527" cy="346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42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Alcohol and Bitterness Measures by State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86" y="2416629"/>
            <a:ext cx="5405843" cy="38613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785" y="2416629"/>
            <a:ext cx="5405844" cy="386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5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Relationship Between Bitterness and Alcohol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6063379" cy="3599316"/>
          </a:xfrm>
        </p:spPr>
        <p:txBody>
          <a:bodyPr/>
          <a:lstStyle/>
          <a:p>
            <a:r>
              <a:rPr lang="en-US" dirty="0" smtClean="0"/>
              <a:t>No significant outliers were detected</a:t>
            </a:r>
          </a:p>
          <a:p>
            <a:r>
              <a:rPr lang="en-US" dirty="0" smtClean="0"/>
              <a:t>Seemingly strong relationship</a:t>
            </a:r>
          </a:p>
          <a:p>
            <a:r>
              <a:rPr lang="en-US" dirty="0" smtClean="0"/>
              <a:t>Simple linear regression unlikely to be robust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708" y="2336873"/>
            <a:ext cx="5189220" cy="370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7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Brewery count by State: </a:t>
            </a:r>
          </a:p>
          <a:p>
            <a:pPr lvl="1"/>
            <a:r>
              <a:rPr lang="en-US" dirty="0" smtClean="0"/>
              <a:t>Most </a:t>
            </a:r>
            <a:r>
              <a:rPr lang="mr-IN" dirty="0" smtClean="0"/>
              <a:t>–</a:t>
            </a:r>
            <a:r>
              <a:rPr lang="en-US" dirty="0" smtClean="0"/>
              <a:t> CA, CO, MI</a:t>
            </a:r>
          </a:p>
          <a:p>
            <a:pPr lvl="1"/>
            <a:r>
              <a:rPr lang="en-US" dirty="0" smtClean="0"/>
              <a:t>Least </a:t>
            </a:r>
            <a:r>
              <a:rPr lang="mr-IN" dirty="0" smtClean="0"/>
              <a:t>–</a:t>
            </a:r>
            <a:r>
              <a:rPr lang="en-US" dirty="0" smtClean="0"/>
              <a:t> DC, ND, SD, WV</a:t>
            </a:r>
          </a:p>
          <a:p>
            <a:r>
              <a:rPr lang="en-US" dirty="0" smtClean="0"/>
              <a:t>Alcohol and Bitterness by State</a:t>
            </a:r>
          </a:p>
          <a:p>
            <a:pPr lvl="1"/>
            <a:r>
              <a:rPr lang="en-US" dirty="0" smtClean="0"/>
              <a:t>ABV</a:t>
            </a:r>
          </a:p>
          <a:p>
            <a:pPr lvl="2"/>
            <a:r>
              <a:rPr lang="en-US" dirty="0" smtClean="0"/>
              <a:t>Most </a:t>
            </a:r>
            <a:r>
              <a:rPr lang="mr-IN" dirty="0" smtClean="0"/>
              <a:t>–</a:t>
            </a:r>
            <a:r>
              <a:rPr lang="en-US" dirty="0" smtClean="0"/>
              <a:t> KY, CO, MI</a:t>
            </a:r>
          </a:p>
          <a:p>
            <a:pPr lvl="2"/>
            <a:r>
              <a:rPr lang="en-US" dirty="0" smtClean="0"/>
              <a:t>Least </a:t>
            </a:r>
            <a:r>
              <a:rPr lang="mr-IN" dirty="0" smtClean="0"/>
              <a:t>–</a:t>
            </a:r>
            <a:r>
              <a:rPr lang="en-US" dirty="0" smtClean="0"/>
              <a:t> WY, NJ, UT</a:t>
            </a:r>
          </a:p>
          <a:p>
            <a:pPr lvl="1"/>
            <a:r>
              <a:rPr lang="en-US" dirty="0" smtClean="0"/>
              <a:t>IBU</a:t>
            </a:r>
          </a:p>
          <a:p>
            <a:pPr lvl="2"/>
            <a:r>
              <a:rPr lang="en-US" dirty="0" smtClean="0"/>
              <a:t>Most </a:t>
            </a:r>
            <a:r>
              <a:rPr lang="mr-IN" dirty="0" smtClean="0"/>
              <a:t>–</a:t>
            </a:r>
            <a:r>
              <a:rPr lang="en-US" dirty="0" smtClean="0"/>
              <a:t> WV, NM, DC</a:t>
            </a:r>
          </a:p>
          <a:p>
            <a:pPr lvl="2"/>
            <a:r>
              <a:rPr lang="en-US" dirty="0" smtClean="0"/>
              <a:t>Least -  IA, WI, KS</a:t>
            </a:r>
          </a:p>
          <a:p>
            <a:r>
              <a:rPr lang="en-US" dirty="0" smtClean="0"/>
              <a:t>Possible linear relationship between ABV and IBU</a:t>
            </a:r>
          </a:p>
        </p:txBody>
      </p:sp>
    </p:spTree>
    <p:extLst>
      <p:ext uri="{BB962C8B-B14F-4D97-AF65-F5344CB8AC3E}">
        <p14:creationId xmlns:p14="http://schemas.microsoft.com/office/powerpoint/2010/main" val="151775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5756</TotalTime>
  <Words>355</Words>
  <Application>Microsoft Macintosh PowerPoint</Application>
  <PresentationFormat>Widescreen</PresentationFormat>
  <Paragraphs>52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Mangal</vt:lpstr>
      <vt:lpstr>Trebuchet MS</vt:lpstr>
      <vt:lpstr>Arial</vt:lpstr>
      <vt:lpstr>Berlin</vt:lpstr>
      <vt:lpstr>MSDS 6306 Case Study 1</vt:lpstr>
      <vt:lpstr>Introduction</vt:lpstr>
      <vt:lpstr>Breweries by State</vt:lpstr>
      <vt:lpstr>Missing Value Handling</vt:lpstr>
      <vt:lpstr>Alcohol and Bitterness Measures by State</vt:lpstr>
      <vt:lpstr>Relationship Between Bitterness and Alcohol</vt:lpstr>
      <vt:lpstr>Conclusion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MSDS 6306 Case Study 1</dc:title>
  <dc:creator>David Shaw</dc:creator>
  <cp:lastModifiedBy>David Shaw</cp:lastModifiedBy>
  <cp:revision>10</cp:revision>
  <dcterms:created xsi:type="dcterms:W3CDTF">2019-06-20T01:53:38Z</dcterms:created>
  <dcterms:modified xsi:type="dcterms:W3CDTF">2019-07-02T01:44:07Z</dcterms:modified>
</cp:coreProperties>
</file>

<file path=docProps/thumbnail.jpeg>
</file>